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2"/>
  </p:notesMasterIdLst>
  <p:sldIdLst>
    <p:sldId id="257" r:id="rId3"/>
    <p:sldId id="258" r:id="rId4"/>
    <p:sldId id="269" r:id="rId5"/>
    <p:sldId id="266" r:id="rId6"/>
    <p:sldId id="261" r:id="rId7"/>
    <p:sldId id="268" r:id="rId8"/>
    <p:sldId id="267" r:id="rId9"/>
    <p:sldId id="265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8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0" d="100"/>
          <a:sy n="80" d="100"/>
        </p:scale>
        <p:origin x="1992" y="-17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64B20-0826-4E10-886B-C78F174C0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6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33714-7E0B-48F8-8911-95D51E133D4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4C15-9260-46E3-8EB8-97CCF0488E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4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13F4-23B7-419D-8023-5661D65B98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75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D20A-92F0-4933-8701-5824A9C2080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78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DBAC-D90F-41F5-9CD3-3C81F86EB1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90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21059-811B-4450-9CB7-40551FC0A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8FAC87-8B62-4CA0-957A-2EC6730E5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44EA9-EEEC-4153-92F7-08FB6BA4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34A0-5D18-4EE0-BD2C-9820188E64D4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B5FB3-978E-4EE8-ABCA-12683D33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826F7-A703-4088-958A-E7D7ADB3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920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12A63-4C29-4CC4-BD45-7F00E27E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7A2BE-A4A6-4203-9FB3-D0DD210EE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94D68-593B-4787-A924-6AA5D3634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A646-B810-4EAB-BAA7-8BF4757C7CA2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E662B-8E69-43EA-A5DA-5FFC174C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E3544-55BD-4676-B44F-BC52085F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19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ACE7E-5D11-4619-8353-A5C5D324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EB2414-1ABD-4F75-AB0A-F8755231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B34F2B-9CCB-416D-BDFD-D8EDA4BE8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67C5-BA93-4D6F-A9CC-467BAF0D8FD9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2994F-7ABC-4E25-B309-A910D1B9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B7697-4E32-4D91-A2EF-BD4A33D9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20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F2869-1964-4503-BA1A-F7387F83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5C7D5-4068-47F9-B780-6097E6104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C5B049-1F37-49FA-AC0D-2861B0E97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E69C9-F8F4-44B3-B116-36E7DAA6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E3C6-E42C-4E5E-9F02-615647058227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B54CEE-128B-42C8-BFDA-5DFA586B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B18DAB-8EEC-4302-85B4-F5C22D09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35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E76EE-D6A3-4BC9-B7DB-30E141F7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6ED13-5F67-43CF-8D89-29FE990BB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E28CCD-9F54-4CA2-B4A3-149A9A357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AE708B-C70B-409A-863E-84D4CF606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AE4E6F-A7C3-43F0-A072-047D56C5B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785471-D9B5-4A50-9F01-FC00D0B0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018-FEAB-41AF-BFC8-DCD414C4DBC8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F6C1C9-90B4-43F8-BB2C-C3E4B4B0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3FBB01-6DEF-43FE-9EF0-AE831477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79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B9A2B-247B-4C38-B2EF-404CC657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C160D9-55C3-4964-9A10-412E2F9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228AA-B7CC-40BC-AC4A-1DBB586DBD66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575132-9C8F-4711-8470-BAAA7A30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BF417A-EE4E-4261-87FA-4D2CAA7C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3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0D54-3E43-46CA-ACA9-CF4D4A24FFB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10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3D5ED-FA9D-4168-914A-0011ECF1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BE193-CB8F-4B1C-B717-1F698EB942BE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FB3CDC-F0E5-40D0-9406-C2AE71E0E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98285-0F1E-4D22-B25E-492563B8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92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CBCF5-2808-42B1-8426-A07B5A80C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EDA0F1-5914-408B-A28A-9ABD4C6D8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4BE910-AD2F-4522-A7D8-DF2157480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62777E-61AC-4107-96AD-FF84E6736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6760-683E-475B-9B50-0937E10A1E85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304CAC-CCEC-4C5E-96F9-CF8CEBF2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1F171-8473-47CA-8156-852BB282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13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80FCB-10F7-4959-AD42-AB301DBB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508788-887A-4B66-8ADD-54540C550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7A0AD-403D-4C0C-905B-B48D3027C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BFF6C4-70CF-4B1D-9320-DF88F951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E50E-C904-4234-85E4-4FABD04D3EF3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F0827-328D-4D19-BE74-E4102462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B6D43A-584E-404D-8779-02093A0E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29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B179E-29F5-40AB-A5BF-FDD7A0B7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8A3AEE-48BB-48BB-A1FF-EFC2402C9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DAC1D-901D-42B1-8A59-DA161CD5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92333-2F74-44DA-9709-37109E02722B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DF496-DCF0-4FAC-8DF6-DED75B09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79FC1-B0A5-45F8-8CF6-79CAD4A2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5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35186F-A0D2-4CAC-BA8B-48D1766BA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9F7C9-6AC2-4000-B0F3-D6AF1D413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50625-F75B-4F72-A28C-AA5034E2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F311-C5B1-4831-B5D0-71B1FF09E553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AFB16-F3AC-48F8-89A3-BB53F2BF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A8A26-EE8A-4171-BEE8-F5AF359B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6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20D1E-0999-4E54-95AA-0036DD80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4729AC-6849-4197-9E82-3FE92718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257F-8E91-4C90-9108-DF14AD49F9F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69DF17-7059-4E87-B888-1D07F8C4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9D361B-39F2-4C75-BDCA-41B80944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7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F2DE-8739-4FAB-84E6-074DCD5BE9B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1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AF31-FCD8-4E9A-81C1-1B86248A8B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41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F584-6BF7-439F-99C9-A82861B2376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7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86B2-5AD2-4FA8-8E5E-B245DB07BFF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59C21F3-828D-4C74-90BA-697FEE4A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187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B4A3F-3198-4C3E-BEFE-9CFD2780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668963-99E8-4785-8C6A-5C52B71D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0655-804F-483F-AAAB-1C09B41941C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27A9E4-FFF9-4833-B3B2-938D413B2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9698E4-086F-43F4-89CA-DB4C32D1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0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F82B-C7C9-4C0E-961B-12536970FC6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4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DFDCD3"/>
          </a:fgClr>
          <a:bgClr>
            <a:srgbClr val="E9E7D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87EA02E9-830D-429D-9390-3626240907E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3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smGrid">
          <a:fgClr>
            <a:srgbClr val="DFDCD3"/>
          </a:fgClr>
          <a:bgClr>
            <a:srgbClr val="E9E7D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5D77EC-795F-46A7-80B8-7CE4708D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A1DAC-EFC3-435B-9C94-4894E50E6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2145A-3179-4E0E-8AF5-D86DA9BD7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29E1F-818D-4324-9E87-384EEA9BC3A2}" type="datetime1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214E4-A752-44E5-8871-5B9F28ECD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F2612-A1BC-4B1B-9CBC-6F86FFE61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BBE27-81B3-4CD3-80CB-D1E7088E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2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4001477" y="1661135"/>
            <a:ext cx="4310185" cy="2365274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컴퓨터공학 종합설계 </a:t>
              </a:r>
              <a:r>
                <a:rPr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8</a:t>
              </a:r>
              <a:r>
                <a:rPr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조 발표자 </a:t>
              </a:r>
              <a:r>
                <a:rPr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: </a:t>
              </a:r>
              <a:r>
                <a:rPr lang="ko-KR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김혜윤</a:t>
              </a:r>
              <a:endPara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8"/>
              <a:ext cx="11248571" cy="54907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시각장애인을 위한 </a:t>
              </a:r>
              <a:endPara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 길 안내 </a:t>
              </a:r>
              <a:r>
                <a: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4608633" y="3617654"/>
            <a:ext cx="3272207" cy="1354290"/>
            <a:chOff x="5173461" y="4826838"/>
            <a:chExt cx="3272207" cy="1354290"/>
          </a:xfrm>
        </p:grpSpPr>
        <p:sp>
          <p:nvSpPr>
            <p:cNvPr id="33" name="직사각형 32"/>
            <p:cNvSpPr/>
            <p:nvPr/>
          </p:nvSpPr>
          <p:spPr>
            <a:xfrm>
              <a:off x="5173461" y="4826838"/>
              <a:ext cx="3272207" cy="1354290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2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</a:rPr>
                <a:t>PPT</a:t>
              </a:r>
              <a:r>
                <a:rPr lang="ko-KR" altLang="en-US" sz="2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</a:rPr>
                <a:t>를 시작하시겠습니까</a:t>
              </a:r>
              <a:r>
                <a:rPr lang="en-US" altLang="ko-KR" sz="2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15372" y="5522295"/>
              <a:ext cx="963043" cy="40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START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90122" y="5522294"/>
              <a:ext cx="963043" cy="40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PAUSE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687601" y="3698703"/>
            <a:ext cx="3272207" cy="1354290"/>
            <a:chOff x="5173461" y="4826838"/>
            <a:chExt cx="3272207" cy="1354290"/>
          </a:xfrm>
        </p:grpSpPr>
        <p:sp>
          <p:nvSpPr>
            <p:cNvPr id="29" name="직사각형 28"/>
            <p:cNvSpPr/>
            <p:nvPr/>
          </p:nvSpPr>
          <p:spPr>
            <a:xfrm>
              <a:off x="5173461" y="4826838"/>
              <a:ext cx="3272207" cy="1354290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2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</a:rPr>
                <a:t>PPT</a:t>
              </a:r>
              <a:r>
                <a:rPr lang="ko-KR" altLang="en-US" sz="2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</a:rPr>
                <a:t>를 시작하시겠습니까</a:t>
              </a:r>
              <a:r>
                <a:rPr lang="en-US" altLang="ko-KR" sz="2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endPara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15372" y="5522295"/>
              <a:ext cx="963043" cy="40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START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890122" y="5522294"/>
              <a:ext cx="963043" cy="40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PAUSE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762643" y="3787794"/>
            <a:ext cx="3272207" cy="1354290"/>
          </a:xfrm>
          <a:prstGeom prst="rect">
            <a:avLst/>
          </a:prstGeom>
          <a:solidFill>
            <a:srgbClr val="EBEAE5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나눔스퀘어" panose="020B0600000101010101" pitchFamily="50" charset="-127"/>
              </a:rPr>
              <a:t>PPT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나눔스퀘어" panose="020B0600000101010101" pitchFamily="50" charset="-127"/>
              </a:rPr>
              <a:t>를 시작하시겠습니까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304554" y="4483251"/>
            <a:ext cx="963043" cy="4073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START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9304" y="4483250"/>
            <a:ext cx="963043" cy="4073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PAUSE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79CD6E-8278-46D4-9505-7717E178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7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411"/>
                                      </p:to>
                                    </p:animClr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27" grpId="1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" name="직사각형 15"/>
          <p:cNvSpPr/>
          <p:nvPr/>
        </p:nvSpPr>
        <p:spPr>
          <a:xfrm>
            <a:off x="2854744" y="2412418"/>
            <a:ext cx="2280983" cy="784830"/>
          </a:xfrm>
          <a:prstGeom prst="rect">
            <a:avLst/>
          </a:prstGeom>
          <a:solidFill>
            <a:srgbClr val="CC041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+mj-ea"/>
                <a:ea typeface="+mj-ea"/>
              </a:rPr>
              <a:t>진행 경과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19321" y="2019634"/>
            <a:ext cx="2280983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현재까지의 진행 상황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-   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주변 탐색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UX / UI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구축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54743" y="4227056"/>
            <a:ext cx="2280983" cy="78483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  <a:latin typeface="+mj-ea"/>
                <a:ea typeface="+mj-ea"/>
              </a:rPr>
              <a:t>Q &amp; A</a:t>
            </a:r>
            <a:endParaRPr lang="ko-KR" altLang="en-US" sz="24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19320" y="4412459"/>
            <a:ext cx="228098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질의응답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A385CA-FD89-4FF9-8BED-84DC0CB1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6020"/>
            <a:ext cx="2743200" cy="365125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8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 경과 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주변 탐색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650E8F-D189-4AF5-BD80-D4C57EA0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9809"/>
            <a:ext cx="2743200" cy="365125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3C1CE3-47BF-4635-94F1-FA8D62DF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17" y="1616902"/>
            <a:ext cx="4065494" cy="40654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67943E-A242-425E-8666-BE20AC70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31" y="1589353"/>
            <a:ext cx="4156034" cy="41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4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 경과 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UI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8B6F1D-F76E-48D5-9FC6-046443D2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18" y="1439823"/>
            <a:ext cx="2951764" cy="47301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913A6C-C543-4710-B9AC-4C1FC393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7736"/>
            <a:ext cx="2743200" cy="365125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85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 경과 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UI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6" name="KakaoTalk_20201009_181754438">
            <a:hlinkClick r:id="" action="ppaction://media"/>
            <a:extLst>
              <a:ext uri="{FF2B5EF4-FFF2-40B4-BE49-F238E27FC236}">
                <a16:creationId xmlns:a16="http://schemas.microsoft.com/office/drawing/2014/main" id="{7C05FE7F-E1D9-4984-9059-CA63EC168F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6320" y="1439822"/>
            <a:ext cx="2568665" cy="4572000"/>
          </a:xfrm>
          <a:prstGeom prst="rect">
            <a:avLst/>
          </a:prstGeom>
        </p:spPr>
      </p:pic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42EB9F32-9669-4EB9-9DF4-F1239963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7736"/>
            <a:ext cx="2743200" cy="365125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3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 경과 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UX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2" name="KakaoTalk_20201009_194521093">
            <a:hlinkClick r:id="" action="ppaction://media"/>
            <a:extLst>
              <a:ext uri="{FF2B5EF4-FFF2-40B4-BE49-F238E27FC236}">
                <a16:creationId xmlns:a16="http://schemas.microsoft.com/office/drawing/2014/main" id="{0D8D7FEE-A869-4CFB-848F-B0EA1B15E8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1040" y="1413835"/>
            <a:ext cx="2956560" cy="4782087"/>
          </a:xfrm>
          <a:prstGeom prst="rect">
            <a:avLst/>
          </a:prstGeom>
        </p:spPr>
      </p:pic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48185F77-400E-42C0-9814-D870A157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7736"/>
            <a:ext cx="2743200" cy="365125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 경과 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DB </a:t>
              </a:r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AF7EC59-FE0F-4559-A081-B176CC77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52" y="1975317"/>
            <a:ext cx="3942790" cy="34781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0C1378-4C0A-4857-9D70-D6D359A5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477" y="1192889"/>
            <a:ext cx="5715000" cy="5124450"/>
          </a:xfrm>
          <a:prstGeom prst="rect">
            <a:avLst/>
          </a:prstGeom>
        </p:spPr>
      </p:pic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18D552A9-C455-4328-B7B2-658A456A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7736"/>
            <a:ext cx="2743200" cy="365125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7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 경과 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DB </a:t>
              </a:r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75F3FB0-D060-4DB5-B4FA-3661AF5D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71" y="3037179"/>
            <a:ext cx="8737600" cy="783641"/>
          </a:xfrm>
          <a:prstGeom prst="rect">
            <a:avLst/>
          </a:prstGeom>
        </p:spPr>
      </p:pic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1E78FFE0-5AEB-41C8-8AE2-3B00711A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7736"/>
            <a:ext cx="2743200" cy="365125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1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 &amp; A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0976B0-9BB6-461A-864B-F64FCB1C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202" y="1725859"/>
            <a:ext cx="3944166" cy="3944166"/>
          </a:xfrm>
          <a:prstGeom prst="rect">
            <a:avLst/>
          </a:prstGeom>
        </p:spPr>
      </p:pic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84CBB3AB-2083-4A1A-9DE6-61DCBAA9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7736"/>
            <a:ext cx="2743200" cy="365125"/>
          </a:xfrm>
        </p:spPr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597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88</Words>
  <Application>Microsoft Office PowerPoint</Application>
  <PresentationFormat>와이드스크린</PresentationFormat>
  <Paragraphs>36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1_Office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김혜윤</cp:lastModifiedBy>
  <cp:revision>9</cp:revision>
  <dcterms:created xsi:type="dcterms:W3CDTF">2020-03-16T05:47:02Z</dcterms:created>
  <dcterms:modified xsi:type="dcterms:W3CDTF">2020-10-12T03:53:47Z</dcterms:modified>
</cp:coreProperties>
</file>